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9" y="104775"/>
            <a:ext cx="8445501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00581" y="908274"/>
            <a:ext cx="31428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rat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VEGF-C152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R20-016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017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536778" y="5160208"/>
            <a:ext cx="406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VEGF-C</a:t>
            </a:r>
            <a:r>
              <a:rPr lang="de-DE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574" y="1667933"/>
            <a:ext cx="2575186" cy="332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19</cp:revision>
  <dcterms:created xsi:type="dcterms:W3CDTF">2011-09-08T13:23:55Z</dcterms:created>
  <dcterms:modified xsi:type="dcterms:W3CDTF">2015-03-23T08:55:27Z</dcterms:modified>
</cp:coreProperties>
</file>